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78" r:id="rId4"/>
    <p:sldId id="280" r:id="rId5"/>
    <p:sldId id="281" r:id="rId6"/>
    <p:sldId id="279" r:id="rId7"/>
    <p:sldId id="260" r:id="rId8"/>
    <p:sldId id="267" r:id="rId9"/>
    <p:sldId id="266" r:id="rId10"/>
    <p:sldId id="268" r:id="rId11"/>
    <p:sldId id="269" r:id="rId12"/>
    <p:sldId id="270" r:id="rId13"/>
    <p:sldId id="272" r:id="rId14"/>
    <p:sldId id="261" r:id="rId15"/>
    <p:sldId id="262" r:id="rId16"/>
    <p:sldId id="263" r:id="rId17"/>
    <p:sldId id="264" r:id="rId18"/>
    <p:sldId id="265" r:id="rId19"/>
    <p:sldId id="274" r:id="rId20"/>
    <p:sldId id="273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3" autoAdjust="0"/>
    <p:restoredTop sz="94660"/>
  </p:normalViewPr>
  <p:slideViewPr>
    <p:cSldViewPr>
      <p:cViewPr varScale="1">
        <p:scale>
          <a:sx n="72" d="100"/>
          <a:sy n="72" d="100"/>
        </p:scale>
        <p:origin x="-10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81C86-E07C-4631-A473-A082DEC9A696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B7FE57D-B3B6-44D7-B423-BAF7F5D726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81C86-E07C-4631-A473-A082DEC9A696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E57D-B3B6-44D7-B423-BAF7F5D72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B7FE57D-B3B6-44D7-B423-BAF7F5D726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81C86-E07C-4631-A473-A082DEC9A696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81C86-E07C-4631-A473-A082DEC9A696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B7FE57D-B3B6-44D7-B423-BAF7F5D726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81C86-E07C-4631-A473-A082DEC9A696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B7FE57D-B3B6-44D7-B423-BAF7F5D726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BA81C86-E07C-4631-A473-A082DEC9A696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E57D-B3B6-44D7-B423-BAF7F5D726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81C86-E07C-4631-A473-A082DEC9A696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B7FE57D-B3B6-44D7-B423-BAF7F5D726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81C86-E07C-4631-A473-A082DEC9A696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B7FE57D-B3B6-44D7-B423-BAF7F5D72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81C86-E07C-4631-A473-A082DEC9A696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B7FE57D-B3B6-44D7-B423-BAF7F5D72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B7FE57D-B3B6-44D7-B423-BAF7F5D726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81C86-E07C-4631-A473-A082DEC9A696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B7FE57D-B3B6-44D7-B423-BAF7F5D726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BA81C86-E07C-4631-A473-A082DEC9A696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BA81C86-E07C-4631-A473-A082DEC9A696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B7FE57D-B3B6-44D7-B423-BAF7F5D726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Tuesday, January 26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Reconstruction Plans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Reconstruction Plans: Lincoln’s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10% Plan- 10% of citizens in each southern state had to pledge a vow of allegiance to the union before each state could re-enter the union.</a:t>
            </a:r>
          </a:p>
          <a:p>
            <a:endParaRPr lang="en-US" dirty="0" smtClean="0"/>
          </a:p>
          <a:p>
            <a:r>
              <a:rPr lang="en-US" dirty="0" smtClean="0"/>
              <a:t>All Southern states had to pass the 13</a:t>
            </a:r>
            <a:r>
              <a:rPr lang="en-US" baseline="30000" dirty="0" smtClean="0"/>
              <a:t>th</a:t>
            </a:r>
            <a:r>
              <a:rPr lang="en-US" dirty="0" smtClean="0"/>
              <a:t> amendment.</a:t>
            </a:r>
          </a:p>
          <a:p>
            <a:endParaRPr lang="en-US" dirty="0" smtClean="0"/>
          </a:p>
          <a:p>
            <a:r>
              <a:rPr lang="en-US" dirty="0" smtClean="0"/>
              <a:t>The 13</a:t>
            </a:r>
            <a:r>
              <a:rPr lang="en-US" baseline="30000" dirty="0" smtClean="0"/>
              <a:t>th</a:t>
            </a:r>
            <a:r>
              <a:rPr lang="en-US" dirty="0" smtClean="0"/>
              <a:t> amendment made slavery illegal.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Reconstruction Plans: Johnson’s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Johnson’s plan included Lincoln’s 10% plan and the 13</a:t>
            </a:r>
            <a:r>
              <a:rPr lang="en-US" baseline="30000" dirty="0" smtClean="0"/>
              <a:t>th</a:t>
            </a:r>
            <a:r>
              <a:rPr lang="en-US" dirty="0" smtClean="0"/>
              <a:t> amendment.</a:t>
            </a:r>
          </a:p>
          <a:p>
            <a:endParaRPr lang="en-US" dirty="0" smtClean="0"/>
          </a:p>
          <a:p>
            <a:r>
              <a:rPr lang="en-US" dirty="0" smtClean="0"/>
              <a:t>He also included the 14</a:t>
            </a:r>
            <a:r>
              <a:rPr lang="en-US" baseline="30000" dirty="0" smtClean="0"/>
              <a:t>th</a:t>
            </a:r>
            <a:r>
              <a:rPr lang="en-US" dirty="0" smtClean="0"/>
              <a:t> amendment (equal rights for all people under the law) but overall had a fairly lenient Reconstruction plan.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Radical Republic or Congressional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Radical Republicans wanted to punish the south for their part in the civil war. </a:t>
            </a:r>
          </a:p>
          <a:p>
            <a:r>
              <a:rPr lang="en-US" dirty="0" smtClean="0"/>
              <a:t>They wanted each state to have a majority of its population sign the pledge.</a:t>
            </a:r>
          </a:p>
          <a:p>
            <a:r>
              <a:rPr lang="en-US" dirty="0" smtClean="0"/>
              <a:t>Along with the 13</a:t>
            </a:r>
            <a:r>
              <a:rPr lang="en-US" baseline="30000" dirty="0" smtClean="0"/>
              <a:t>th</a:t>
            </a:r>
            <a:r>
              <a:rPr lang="en-US" dirty="0" smtClean="0"/>
              <a:t> and 14</a:t>
            </a:r>
            <a:r>
              <a:rPr lang="en-US" baseline="30000" dirty="0" smtClean="0"/>
              <a:t>th</a:t>
            </a:r>
            <a:r>
              <a:rPr lang="en-US" dirty="0" smtClean="0"/>
              <a:t> amendment they wanted the Southern states to pass the 15</a:t>
            </a:r>
            <a:r>
              <a:rPr lang="en-US" baseline="30000" dirty="0" smtClean="0"/>
              <a:t>th</a:t>
            </a:r>
            <a:r>
              <a:rPr lang="en-US" dirty="0" smtClean="0"/>
              <a:t> amendment which gave African American men the right to vote.  </a:t>
            </a:r>
          </a:p>
          <a:p>
            <a:r>
              <a:rPr lang="en-US" dirty="0" smtClean="0"/>
              <a:t> Northern soldiers stayed in Southern states until the states accepted or reached the conditions above.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with Reconstruction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South was tired of the North being involved in their affairs.</a:t>
            </a:r>
          </a:p>
          <a:p>
            <a:r>
              <a:rPr lang="en-US" dirty="0" smtClean="0"/>
              <a:t>The North did not put enough pressure on Southern states to maintain rights for African Americans (this led to the rise of the Ku Klux Klan).  </a:t>
            </a:r>
          </a:p>
          <a:p>
            <a:r>
              <a:rPr lang="en-US" dirty="0" smtClean="0"/>
              <a:t>Corruption in Government </a:t>
            </a:r>
          </a:p>
          <a:p>
            <a:r>
              <a:rPr lang="en-US" dirty="0" smtClean="0"/>
              <a:t>Panic of 1873- A severe economic depression.  The North did not want to spend money keeping soldiers in the South.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Election of 1876: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1600" y="1828800"/>
            <a:ext cx="4451351" cy="4775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Ulysses S. Grant decided not to run for re-election as President.</a:t>
            </a:r>
          </a:p>
          <a:p>
            <a:r>
              <a:rPr lang="en-US" dirty="0" smtClean="0"/>
              <a:t>Therefore, two new candidates needed to be put up for election.</a:t>
            </a:r>
          </a:p>
          <a:p>
            <a:r>
              <a:rPr lang="en-US" dirty="0" smtClean="0"/>
              <a:t>The Republicans nominated Rutherford B. Hayes from Ohio</a:t>
            </a:r>
          </a:p>
          <a:p>
            <a:r>
              <a:rPr lang="en-US" dirty="0" smtClean="0"/>
              <a:t>The Democrats nominated Samuel Tilden from New York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9900" y="1727202"/>
            <a:ext cx="3113430" cy="477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Presidential Elections work: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330" y="1574800"/>
            <a:ext cx="5079470" cy="5012267"/>
          </a:xfrm>
        </p:spPr>
        <p:txBody>
          <a:bodyPr>
            <a:normAutofit/>
          </a:bodyPr>
          <a:lstStyle/>
          <a:p>
            <a:r>
              <a:rPr lang="en-US" dirty="0" smtClean="0"/>
              <a:t>People who are able to vote, vote for a candidate.  This is known as the popular vote.</a:t>
            </a:r>
          </a:p>
          <a:p>
            <a:r>
              <a:rPr lang="en-US" dirty="0" smtClean="0"/>
              <a:t>Then, whichever candidate wins the popular vote wins the electoral vote for the state.</a:t>
            </a:r>
          </a:p>
          <a:p>
            <a:r>
              <a:rPr lang="en-US" dirty="0" smtClean="0"/>
              <a:t>The electoral vote is one vote by each member of the Electoral College.  </a:t>
            </a:r>
          </a:p>
          <a:p>
            <a:r>
              <a:rPr lang="en-US" dirty="0" smtClean="0"/>
              <a:t>You need 185 electoral votes to win.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469384">
            <a:off x="5373783" y="2232808"/>
            <a:ext cx="3666711" cy="2266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Election of 1876: </a:t>
            </a:r>
            <a:br>
              <a:rPr lang="en-US" smtClean="0"/>
            </a:br>
            <a:r>
              <a:rPr lang="en-US" smtClean="0"/>
              <a:t>The Candidates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0" y="1828800"/>
            <a:ext cx="3566160" cy="4297363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tx1"/>
                </a:solidFill>
              </a:rPr>
              <a:t>Rutherford B. Hayes:</a:t>
            </a:r>
          </a:p>
          <a:p>
            <a:pPr>
              <a:buFontTx/>
              <a:buChar char="-"/>
            </a:pPr>
            <a:r>
              <a:rPr lang="en-US" dirty="0" smtClean="0"/>
              <a:t>Former Union General</a:t>
            </a:r>
          </a:p>
          <a:p>
            <a:pPr>
              <a:buFontTx/>
              <a:buChar char="-"/>
            </a:pPr>
            <a:r>
              <a:rPr lang="en-US" dirty="0" smtClean="0"/>
              <a:t>Republican</a:t>
            </a:r>
          </a:p>
          <a:p>
            <a:pPr>
              <a:buFontTx/>
              <a:buChar char="-"/>
            </a:pPr>
            <a:r>
              <a:rPr lang="en-US" dirty="0" smtClean="0"/>
              <a:t>From Ohio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441191" y="1828800"/>
            <a:ext cx="3566160" cy="4297363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tx1"/>
                </a:solidFill>
              </a:rPr>
              <a:t>Samuel Tilden:</a:t>
            </a:r>
          </a:p>
          <a:p>
            <a:pPr>
              <a:buFontTx/>
              <a:buChar char="-"/>
            </a:pPr>
            <a:r>
              <a:rPr lang="en-US" dirty="0" smtClean="0"/>
              <a:t>Crusader for clean government</a:t>
            </a:r>
          </a:p>
          <a:p>
            <a:pPr>
              <a:buFontTx/>
              <a:buChar char="-"/>
            </a:pPr>
            <a:r>
              <a:rPr lang="en-US" dirty="0" smtClean="0"/>
              <a:t>Democrat</a:t>
            </a:r>
          </a:p>
          <a:p>
            <a:pPr>
              <a:buFontTx/>
              <a:buChar char="-"/>
            </a:pPr>
            <a:r>
              <a:rPr lang="en-US" dirty="0" smtClean="0"/>
              <a:t>From New York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0" y="3429000"/>
            <a:ext cx="2025650" cy="27008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4505" y="2878667"/>
            <a:ext cx="2009354" cy="27008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Happens: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1828800"/>
            <a:ext cx="5215467" cy="42973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Tilden wins the popular vote, but NOT the electoral vote.</a:t>
            </a:r>
          </a:p>
          <a:p>
            <a:r>
              <a:rPr lang="en-US" dirty="0" smtClean="0"/>
              <a:t>He only loses the electoral vote by 1! </a:t>
            </a:r>
          </a:p>
          <a:p>
            <a:r>
              <a:rPr lang="en-US" dirty="0" smtClean="0"/>
              <a:t>Electoral votes in South Carolina, Florida, and Louisiana are all disputed- people question if Hayes or Tilden won more votes, but the states’ votes still go to Hayes. </a:t>
            </a:r>
          </a:p>
          <a:p>
            <a:r>
              <a:rPr lang="en-US" dirty="0" smtClean="0"/>
              <a:t>Democrats and Republicans continue to fight over it.  The election goes to the House of Representatives to decide.</a:t>
            </a:r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1067" y="1680634"/>
            <a:ext cx="3226778" cy="48344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4667" y="1828800"/>
            <a:ext cx="5012266" cy="4656667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House of Representatives discussed for WEEKS who was going to win the election.</a:t>
            </a:r>
          </a:p>
          <a:p>
            <a:r>
              <a:rPr lang="en-US" dirty="0" smtClean="0"/>
              <a:t>Eventually, </a:t>
            </a:r>
            <a:r>
              <a:rPr lang="en-US" b="1" dirty="0" smtClean="0"/>
              <a:t>the Compromise of 1877 </a:t>
            </a:r>
            <a:r>
              <a:rPr lang="en-US" dirty="0" smtClean="0"/>
              <a:t>occurs- this said that electoral votes from the disputed states went to Hayes.  </a:t>
            </a:r>
          </a:p>
          <a:p>
            <a:r>
              <a:rPr lang="en-US" dirty="0" smtClean="0"/>
              <a:t>There are some secret dealings going on, which makes it seem like Hayes really shouldn’t have won the election.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7067" y="2131483"/>
            <a:ext cx="3657600" cy="3644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Hayes becomes president</a:t>
            </a:r>
          </a:p>
          <a:p>
            <a:r>
              <a:rPr lang="en-US" dirty="0" smtClean="0"/>
              <a:t>All northern troops had to be removed from the South</a:t>
            </a:r>
          </a:p>
          <a:p>
            <a:r>
              <a:rPr lang="en-US" dirty="0" smtClean="0"/>
              <a:t>The South could have their own elections</a:t>
            </a:r>
          </a:p>
          <a:p>
            <a:r>
              <a:rPr lang="en-US" dirty="0" smtClean="0"/>
              <a:t>The South was able to control their own economy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What do you remember about the Civil War?  When did it happen?  Why did it happen?  Who was involved?  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After this election Reconstruction officially ended.  </a:t>
            </a:r>
          </a:p>
          <a:p>
            <a:endParaRPr lang="en-US" dirty="0" smtClean="0"/>
          </a:p>
          <a:p>
            <a:r>
              <a:rPr lang="en-US" dirty="0" smtClean="0"/>
              <a:t>The South still had many problems and racism increased after the northern soldiers left.</a:t>
            </a:r>
          </a:p>
          <a:p>
            <a:endParaRPr lang="en-US" dirty="0" smtClean="0"/>
          </a:p>
          <a:p>
            <a:r>
              <a:rPr lang="en-US" dirty="0" smtClean="0"/>
              <a:t>Many African Americans were unable to exercise the rights they had gained during reconstruction because of Jim Crow Laws and other forms of Racism.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Political Cartoons: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041648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Political cartoons are drawings that show something that is a historical topic</a:t>
            </a:r>
          </a:p>
          <a:p>
            <a:r>
              <a:rPr lang="en-US" dirty="0" smtClean="0"/>
              <a:t>They usually portray the topic in a funny, sarcastic, or exaggerated way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38600" y="1676400"/>
            <a:ext cx="4843422" cy="3752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Emancipation of Negroes, The Past and the Future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294490" cy="579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Cartoons: Directions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Create a political cartoon that shows either Presidential or Congressional Reconstruction</a:t>
            </a:r>
          </a:p>
          <a:p>
            <a:r>
              <a:rPr lang="en-US" b="1" dirty="0" smtClean="0"/>
              <a:t>Explain</a:t>
            </a:r>
            <a:r>
              <a:rPr lang="en-US" dirty="0" smtClean="0"/>
              <a:t> your drawing and why you chose to portray what you did</a:t>
            </a:r>
          </a:p>
          <a:p>
            <a:r>
              <a:rPr lang="en-US" b="1" dirty="0" smtClean="0"/>
              <a:t>Answer</a:t>
            </a:r>
            <a:r>
              <a:rPr lang="en-US" dirty="0" smtClean="0"/>
              <a:t> the question: Which Reconstruction plan would you favor if you were voting in Congress in 1865?  Why?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You will get text books this week.</a:t>
            </a:r>
          </a:p>
          <a:p>
            <a:r>
              <a:rPr lang="en-US" dirty="0" smtClean="0"/>
              <a:t>Test February 17</a:t>
            </a:r>
            <a:r>
              <a:rPr lang="en-US" baseline="30000" dirty="0" smtClean="0"/>
              <a:t>th</a:t>
            </a:r>
            <a:r>
              <a:rPr lang="en-US" dirty="0" smtClean="0"/>
              <a:t>!</a:t>
            </a:r>
          </a:p>
          <a:p>
            <a:r>
              <a:rPr lang="en-US" dirty="0" smtClean="0"/>
              <a:t>Debate February 16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Debate 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government is responsible for making sure each person is safe, educated and has a job.  </a:t>
            </a:r>
          </a:p>
          <a:p>
            <a:r>
              <a:rPr lang="en-US" dirty="0" smtClean="0"/>
              <a:t>Think about what would be required of the government and people for this to happen. </a:t>
            </a:r>
          </a:p>
          <a:p>
            <a:r>
              <a:rPr lang="en-US" dirty="0" smtClean="0"/>
              <a:t>Debate date: February </a:t>
            </a:r>
            <a:r>
              <a:rPr lang="en-US" dirty="0" smtClean="0"/>
              <a:t>16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 last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are the 5 purposes of government?</a:t>
            </a:r>
          </a:p>
          <a:p>
            <a:r>
              <a:rPr lang="en-US" dirty="0" smtClean="0"/>
              <a:t>What is the state of nature?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of the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Did Reconstruction bring legal equality to African Americans?  Did the disagreements within the government or in the South hinder the success of Reconstruction?  Why?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758952"/>
          </a:xfrm>
        </p:spPr>
        <p:txBody>
          <a:bodyPr/>
          <a:lstStyle/>
          <a:p>
            <a:r>
              <a:rPr lang="en-US" dirty="0" smtClean="0"/>
              <a:t>Civil War: </a:t>
            </a:r>
            <a:r>
              <a:rPr lang="en-US" dirty="0" err="1" smtClean="0"/>
              <a:t>Brainpop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Follow along with the movie and think about what problems may come up after the Civil War.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 along on your Guided Notes 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Reconstruction: The period after the American Civil War when the southern states were reorganized and reintegrated into the Union; 1865-1877 </a:t>
            </a:r>
          </a:p>
          <a:p>
            <a:endParaRPr lang="en-US" dirty="0" smtClean="0"/>
          </a:p>
          <a:p>
            <a:r>
              <a:rPr lang="en-US" dirty="0" smtClean="0"/>
              <a:t>Radical republicans: the political party that supported punishing the south and passing the 13</a:t>
            </a:r>
            <a:r>
              <a:rPr lang="en-US" baseline="30000" dirty="0" smtClean="0"/>
              <a:t>th</a:t>
            </a:r>
            <a:r>
              <a:rPr lang="en-US" dirty="0" smtClean="0"/>
              <a:t>, 14</a:t>
            </a:r>
            <a:r>
              <a:rPr lang="en-US" baseline="30000" dirty="0" smtClean="0"/>
              <a:t>th</a:t>
            </a:r>
            <a:r>
              <a:rPr lang="en-US" dirty="0" smtClean="0"/>
              <a:t>, and 15</a:t>
            </a:r>
            <a:r>
              <a:rPr lang="en-US" baseline="30000" dirty="0" smtClean="0"/>
              <a:t>th</a:t>
            </a:r>
            <a:r>
              <a:rPr lang="en-US" dirty="0" smtClean="0"/>
              <a:t> amendments</a:t>
            </a:r>
          </a:p>
          <a:p>
            <a:endParaRPr lang="en-US" dirty="0" smtClean="0"/>
          </a:p>
          <a:p>
            <a:r>
              <a:rPr lang="en-US" dirty="0" smtClean="0"/>
              <a:t>Veto:  a power given to the president to  prevent permanently or temporarily the passing of a bill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3776</TotalTime>
  <Words>854</Words>
  <Application>Microsoft Office PowerPoint</Application>
  <PresentationFormat>On-screen Show (4:3)</PresentationFormat>
  <Paragraphs>91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Civic</vt:lpstr>
      <vt:lpstr>Reconstruction Plans</vt:lpstr>
      <vt:lpstr>Warm-up</vt:lpstr>
      <vt:lpstr>Announcements</vt:lpstr>
      <vt:lpstr>Debate Topic</vt:lpstr>
      <vt:lpstr>Recap last week</vt:lpstr>
      <vt:lpstr>Question of the Day</vt:lpstr>
      <vt:lpstr>Civil War: Brainpop</vt:lpstr>
      <vt:lpstr>Follow along on your Guided Notes Sheet</vt:lpstr>
      <vt:lpstr>Reconstruction</vt:lpstr>
      <vt:lpstr>Reconstruction Plans: Lincoln’s</vt:lpstr>
      <vt:lpstr>Reconstruction Plans: Johnson’s</vt:lpstr>
      <vt:lpstr>Radical Republic or Congressional Plan</vt:lpstr>
      <vt:lpstr>Problems with Reconstruction</vt:lpstr>
      <vt:lpstr>Election of 1876:</vt:lpstr>
      <vt:lpstr>How Presidential Elections work:</vt:lpstr>
      <vt:lpstr>Election of 1876:  The Candidates</vt:lpstr>
      <vt:lpstr>What Happens:</vt:lpstr>
      <vt:lpstr>Decision:</vt:lpstr>
      <vt:lpstr>Slide 19</vt:lpstr>
      <vt:lpstr>Results</vt:lpstr>
      <vt:lpstr>Political Cartoons: Analysis</vt:lpstr>
      <vt:lpstr>Slide 22</vt:lpstr>
      <vt:lpstr>Political Cartoons: Directions</vt:lpstr>
    </vt:vector>
  </TitlesOfParts>
  <Company>BCPSS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Reconstruction Plans</dc:title>
  <dc:creator>AKhulme</dc:creator>
  <cp:lastModifiedBy>Sejal</cp:lastModifiedBy>
  <cp:revision>15</cp:revision>
  <dcterms:created xsi:type="dcterms:W3CDTF">2010-01-26T00:53:22Z</dcterms:created>
  <dcterms:modified xsi:type="dcterms:W3CDTF">2011-02-07T21:14:28Z</dcterms:modified>
</cp:coreProperties>
</file>